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47" r:id="rId2"/>
    <p:sldId id="357" r:id="rId3"/>
    <p:sldId id="358" r:id="rId4"/>
    <p:sldId id="359" r:id="rId5"/>
    <p:sldId id="360" r:id="rId6"/>
    <p:sldId id="362" r:id="rId7"/>
    <p:sldId id="361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91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E6F4F4-0F3E-3733-0BEB-A50D5F5B27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DE61699-AA72-0751-DEC0-5CCBBE0393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527A35-0E06-3FA3-CA44-822ADE3635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3EBE8-8D5F-4F06-9831-437D3BA969A2}" type="datetimeFigureOut">
              <a:rPr lang="en-IN" smtClean="0"/>
              <a:t>07-09-2026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F428B5-C1E8-3A58-AE30-60324F7731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5143AB-D454-5823-67E5-17FBAEEE3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02011-F001-4AA2-A4C6-9CE207D9771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6433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0D115C-D5D8-E21F-CF6D-8D1CF7571A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787287-43C6-77A7-BB10-5FFC88B4FD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6DFD04-EA23-10BF-C39E-4558EBEA3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3EBE8-8D5F-4F06-9831-437D3BA969A2}" type="datetimeFigureOut">
              <a:rPr lang="en-IN" smtClean="0"/>
              <a:t>07-09-2026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D08B1E-F2E1-98F1-3D15-A742A9E7A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49DDD5-08A4-AFAF-3F2C-5D1E1610B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02011-F001-4AA2-A4C6-9CE207D9771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675872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82C259-355E-B734-3EB6-33E64216E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6B6B34-95F5-3B49-2CEA-5F1A0DC191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EF5F09-8ECF-4753-2301-60FE947126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3EBE8-8D5F-4F06-9831-437D3BA969A2}" type="datetimeFigureOut">
              <a:rPr lang="en-IN" smtClean="0"/>
              <a:t>07-09-2026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43673E-435B-CCAB-69E9-469F5CEBF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105F41-3F43-FF6A-7D16-A5EF590DC4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02011-F001-4AA2-A4C6-9CE207D9771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673408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6583E-E987-FDA8-7175-9B798B315F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A7FB75-B6AC-D3C7-E815-B7DCF465FB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0AEEC3-67B2-0EC2-99F8-867833FAB0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03F514-35ED-0B88-CB3C-C8E98C3099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3EBE8-8D5F-4F06-9831-437D3BA969A2}" type="datetimeFigureOut">
              <a:rPr lang="en-IN" smtClean="0"/>
              <a:t>07-09-2026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7096EF-4817-17C0-2CD8-6B938BD291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FEB480-1945-266E-E65F-B3454E6016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02011-F001-4AA2-A4C6-9CE207D9771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270997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1E7E26-FA09-2CB0-B5CA-920FEBB5C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A6D01B-9CC9-AA56-2AFD-FDCC3E5EA5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CCB8AF-C360-B230-ACAE-A8461A7809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6ABC817-4DF4-3700-4CCA-5CF06200FB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38E8489-A093-C1B8-0D4E-7E1DD09245C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B212B7-DA90-AB08-1FC7-6796AC14C7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3EBE8-8D5F-4F06-9831-437D3BA969A2}" type="datetimeFigureOut">
              <a:rPr lang="en-IN" smtClean="0"/>
              <a:t>07-09-2026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99D3455-AE10-8C2E-7D10-1D4232C14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7F958B6-3123-7207-EE0C-F930B917B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02011-F001-4AA2-A4C6-9CE207D9771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67281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F6131-321A-BB65-0775-5B30F332D2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FAF89C9-2E11-A0BB-D09C-448CAB67B2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3EBE8-8D5F-4F06-9831-437D3BA969A2}" type="datetimeFigureOut">
              <a:rPr lang="en-IN" smtClean="0"/>
              <a:t>07-09-2026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55E4DC-FF39-74D1-4BC5-BA0CCD6323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6DA6E98-5806-61A5-5BF9-A57513F2D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02011-F001-4AA2-A4C6-9CE207D9771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057478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19C5CFB-A40E-A5B6-8476-09FDE36B33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3EBE8-8D5F-4F06-9831-437D3BA969A2}" type="datetimeFigureOut">
              <a:rPr lang="en-IN" smtClean="0"/>
              <a:t>07-09-2026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C84F13A-2996-42CF-889B-4F5879703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BD1B66-0775-3646-5664-C4622B4736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02011-F001-4AA2-A4C6-9CE207D9771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798548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B0E2DB-0BD2-BFAB-D01F-C4867CB0DE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5C1077-61C1-FB45-31A1-36A9ACBE54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11E690-996B-C775-36D5-627F280EBC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B4C315-C8C9-CA0C-4EDD-A34DA1307A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3EBE8-8D5F-4F06-9831-437D3BA969A2}" type="datetimeFigureOut">
              <a:rPr lang="en-IN" smtClean="0"/>
              <a:t>07-09-2026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565DB9-689C-ECB5-0EFE-CF8F5903B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FC181A-CB30-E335-814B-94C98FFF8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02011-F001-4AA2-A4C6-9CE207D9771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663799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EE10E6-EA09-7AF3-46D3-D06617D78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B8852C8-0F1D-6057-B399-CB4FCE83810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BDB52E-560B-94C1-6588-95890F17C1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8EA9EF-3E7E-92C7-B6E8-8BFD70D6F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3EBE8-8D5F-4F06-9831-437D3BA969A2}" type="datetimeFigureOut">
              <a:rPr lang="en-IN" smtClean="0"/>
              <a:t>07-09-2026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10AFC7-1F62-30CC-2692-5BD09F8231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4A1634-DA2D-311C-3A9D-4020448F3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02011-F001-4AA2-A4C6-9CE207D9771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511585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806D59-CCEA-A2C5-BFD1-38E32E532E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CB9835-DA08-AF79-574F-3E7D8A76F6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679C25-7125-FB13-C174-6AE66E7DA3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3EBE8-8D5F-4F06-9831-437D3BA969A2}" type="datetimeFigureOut">
              <a:rPr lang="en-IN" smtClean="0"/>
              <a:t>07-09-2026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4D7844-A970-A1CC-3F2F-7F7EEF5DB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1489F6-888A-7D68-D73C-D155BCF7B4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02011-F001-4AA2-A4C6-9CE207D9771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752609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025204A-9D01-0722-AFB2-B165241E850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61B5C8-BF95-4342-C041-1036B27796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21835E-66EE-D4BB-107D-A738B62EE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3EBE8-8D5F-4F06-9831-437D3BA969A2}" type="datetimeFigureOut">
              <a:rPr lang="en-IN" smtClean="0"/>
              <a:t>07-09-2026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217815-B816-BA6B-DA1D-7A6B889F8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F4FDA-40C6-8351-7074-7D067AE855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02011-F001-4AA2-A4C6-9CE207D9771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780535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916A27-8022-2EBC-B973-163C33F671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38604D-92B4-E561-2A66-D341C04230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96D126-D3DA-6EF1-B50A-6568B09750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03EBE8-8D5F-4F06-9831-437D3BA969A2}" type="datetimeFigureOut">
              <a:rPr lang="en-IN" smtClean="0"/>
              <a:t>07-09-2026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01747B-A521-2ABA-87D6-BD8C09D539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5C7369-904A-01A8-9637-2E55138DBD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A02011-F001-4AA2-A4C6-9CE207D9771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79084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4" name="Object 11" hidden="1">
            <a:extLst>
              <a:ext uri="{FF2B5EF4-FFF2-40B4-BE49-F238E27FC236}">
                <a16:creationId xmlns:a16="http://schemas.microsoft.com/office/drawing/2014/main" id="{7EA0C88C-87A4-D827-F48A-CAB88CB44B8A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25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60" imgH="360" progId="">
                  <p:embed/>
                </p:oleObj>
              </mc:Choice>
              <mc:Fallback>
                <p:oleObj name="think-cell Slide" r:id="rId3" imgW="360" imgH="360" progId="">
                  <p:embed/>
                  <p:pic>
                    <p:nvPicPr>
                      <p:cNvPr id="3074" name="Object 11" hidden="1">
                        <a:extLst>
                          <a:ext uri="{FF2B5EF4-FFF2-40B4-BE49-F238E27FC236}">
                            <a16:creationId xmlns:a16="http://schemas.microsoft.com/office/drawing/2014/main" id="{7EA0C88C-87A4-D827-F48A-CAB88CB44B8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5588" y="1588"/>
                        <a:ext cx="1587" cy="1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>
            <a:extLst>
              <a:ext uri="{FF2B5EF4-FFF2-40B4-BE49-F238E27FC236}">
                <a16:creationId xmlns:a16="http://schemas.microsoft.com/office/drawing/2014/main" id="{DB7055E2-5A9F-88B4-8172-26595C42DF75}"/>
              </a:ext>
            </a:extLst>
          </p:cNvPr>
          <p:cNvSpPr/>
          <p:nvPr/>
        </p:nvSpPr>
        <p:spPr>
          <a:xfrm>
            <a:off x="0" y="-4763"/>
            <a:ext cx="12192000" cy="1524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3079" name="Title 1">
            <a:extLst>
              <a:ext uri="{FF2B5EF4-FFF2-40B4-BE49-F238E27FC236}">
                <a16:creationId xmlns:a16="http://schemas.microsoft.com/office/drawing/2014/main" id="{4B3D1C43-879D-2FF4-1B0E-3927C1CD598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355725" y="1476375"/>
            <a:ext cx="10201275" cy="1255713"/>
          </a:xfrm>
        </p:spPr>
        <p:txBody>
          <a:bodyPr anchor="ctr">
            <a:normAutofit fontScale="90000"/>
          </a:bodyPr>
          <a:lstStyle/>
          <a:p>
            <a:pPr marL="406400" indent="-406400" eaLnBrk="1" hangingPunct="1">
              <a:lnSpc>
                <a:spcPct val="150000"/>
              </a:lnSpc>
            </a:pPr>
            <a:r>
              <a:rPr lang="en-US" altLang="en-US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TITLE OF THE PRESENTATION (Shall be in bold uppercase)</a:t>
            </a:r>
            <a:br>
              <a:rPr lang="en-US" altLang="en-US" sz="2800" b="1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alt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80" name="Subtitle 2">
            <a:extLst>
              <a:ext uri="{FF2B5EF4-FFF2-40B4-BE49-F238E27FC236}">
                <a16:creationId xmlns:a16="http://schemas.microsoft.com/office/drawing/2014/main" id="{3BA224DA-2EED-0BCF-6AD8-48EA2A392FBB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628775" y="2249488"/>
            <a:ext cx="9245600" cy="531812"/>
          </a:xfrm>
        </p:spPr>
        <p:txBody>
          <a:bodyPr/>
          <a:lstStyle/>
          <a:p>
            <a:pPr eaLnBrk="1" hangingPunct="1"/>
            <a:r>
              <a:rPr lang="en-IN" altLang="en-US" sz="2200" b="1" u="sng" dirty="0">
                <a:latin typeface="Times New Roman" panose="02020603050405020304" pitchFamily="18" charset="0"/>
                <a:ea typeface="Yu Gothic" panose="020B0400000000000000" pitchFamily="34" charset="-128"/>
                <a:cs typeface="Times New Roman" panose="02020603050405020304" pitchFamily="18" charset="0"/>
              </a:rPr>
              <a:t>Arindam Maity</a:t>
            </a:r>
            <a:r>
              <a:rPr lang="en-IN" altLang="en-US" b="1" u="sng" baseline="30000" dirty="0">
                <a:latin typeface="Times New Roman" panose="02020603050405020304" pitchFamily="18" charset="0"/>
                <a:ea typeface="Yu Gothic" panose="020B0400000000000000" pitchFamily="34" charset="-128"/>
                <a:cs typeface="Times New Roman" panose="02020603050405020304" pitchFamily="18" charset="0"/>
              </a:rPr>
              <a:t>1</a:t>
            </a:r>
            <a:r>
              <a:rPr lang="en-IN" altLang="en-US" sz="2200" b="1" dirty="0">
                <a:latin typeface="Times New Roman" panose="02020603050405020304" pitchFamily="18" charset="0"/>
                <a:ea typeface="Yu Gothic" panose="020B0400000000000000" pitchFamily="34" charset="-128"/>
                <a:cs typeface="Times New Roman" panose="02020603050405020304" pitchFamily="18" charset="0"/>
              </a:rPr>
              <a:t>, Tapan Kumar Shaw</a:t>
            </a:r>
            <a:r>
              <a:rPr lang="en-IN" altLang="en-US" sz="2200" dirty="0">
                <a:latin typeface="Times New Roman" panose="02020603050405020304" pitchFamily="18" charset="0"/>
                <a:ea typeface="Yu Gothic" panose="020B0400000000000000" pitchFamily="34" charset="-128"/>
                <a:cs typeface="Times New Roman" panose="02020603050405020304" pitchFamily="18" charset="0"/>
              </a:rPr>
              <a:t>(Shall be in un-bold sentence case) </a:t>
            </a:r>
            <a:endParaRPr lang="en-IN" altLang="en-US" sz="2200" b="1" dirty="0">
              <a:latin typeface="Times New Roman" panose="02020603050405020304" pitchFamily="18" charset="0"/>
              <a:ea typeface="Yu Gothic" panose="020B0400000000000000" pitchFamily="34" charset="-128"/>
              <a:cs typeface="Times New Roman" panose="02020603050405020304" pitchFamily="18" charset="0"/>
            </a:endParaRPr>
          </a:p>
        </p:txBody>
      </p:sp>
      <p:sp>
        <p:nvSpPr>
          <p:cNvPr id="3081" name="TextBox 18">
            <a:extLst>
              <a:ext uri="{FF2B5EF4-FFF2-40B4-BE49-F238E27FC236}">
                <a16:creationId xmlns:a16="http://schemas.microsoft.com/office/drawing/2014/main" id="{D6C73472-061F-3F65-0A1C-BDED572134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0700" y="2700338"/>
            <a:ext cx="8609013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 b="1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Affiliation (should be in un-bold sentence case)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Mail ID and Contact number of Presenting Author (Shall be in un-bold in sentence case)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46A016C-FF0D-5188-1B26-5F2A3CD0B813}"/>
              </a:ext>
            </a:extLst>
          </p:cNvPr>
          <p:cNvSpPr>
            <a:spLocks noChangeAspect="1"/>
          </p:cNvSpPr>
          <p:nvPr/>
        </p:nvSpPr>
        <p:spPr>
          <a:xfrm>
            <a:off x="-16329" y="123369"/>
            <a:ext cx="1631950" cy="88741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Your college/ university logo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FD35E8B-8EA7-B639-7ECE-F57DE2C516C9}"/>
              </a:ext>
            </a:extLst>
          </p:cNvPr>
          <p:cNvSpPr txBox="1"/>
          <p:nvPr/>
        </p:nvSpPr>
        <p:spPr>
          <a:xfrm>
            <a:off x="9090931" y="6411497"/>
            <a:ext cx="3106058" cy="369332"/>
          </a:xfrm>
          <a:prstGeom prst="rect">
            <a:avLst/>
          </a:prstGeom>
          <a:solidFill>
            <a:schemeClr val="accent6"/>
          </a:solidFill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Oral Presentation ID: </a:t>
            </a:r>
            <a:endParaRPr lang="en-IN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6447843-1D7A-4663-9B9E-A217C4B8F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95625" y="6429146"/>
            <a:ext cx="5843588" cy="365125"/>
          </a:xfrm>
        </p:spPr>
        <p:txBody>
          <a:bodyPr/>
          <a:lstStyle/>
          <a:p>
            <a:pPr>
              <a:defRPr/>
            </a:pPr>
            <a:r>
              <a:rPr lang="en-IN" dirty="0"/>
              <a:t>19-20</a:t>
            </a:r>
            <a:r>
              <a:rPr lang="en-IN" baseline="30000" dirty="0"/>
              <a:t>th </a:t>
            </a:r>
            <a:r>
              <a:rPr lang="en-IN" dirty="0"/>
              <a:t>November 2026, DOPT, JIS University</a:t>
            </a:r>
          </a:p>
        </p:txBody>
      </p:sp>
      <p:pic>
        <p:nvPicPr>
          <p:cNvPr id="3" name="Picture 2" descr="JIS University - Wikipedia">
            <a:extLst>
              <a:ext uri="{FF2B5EF4-FFF2-40B4-BE49-F238E27FC236}">
                <a16:creationId xmlns:a16="http://schemas.microsoft.com/office/drawing/2014/main" id="{DACC69B3-83F5-827E-1A2C-AE88DDED8F0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8804" y="142085"/>
            <a:ext cx="1046163" cy="924111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4C9862D-0498-47F6-D3EA-B6C7CC445620}"/>
              </a:ext>
            </a:extLst>
          </p:cNvPr>
          <p:cNvSpPr/>
          <p:nvPr/>
        </p:nvSpPr>
        <p:spPr>
          <a:xfrm>
            <a:off x="-7256" y="6708097"/>
            <a:ext cx="12192000" cy="1524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5323094-7F9E-E536-8A55-CC4D99E6D938}"/>
              </a:ext>
            </a:extLst>
          </p:cNvPr>
          <p:cNvSpPr/>
          <p:nvPr/>
        </p:nvSpPr>
        <p:spPr>
          <a:xfrm>
            <a:off x="0" y="-4763"/>
            <a:ext cx="12192000" cy="1524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D58CCC7-1E36-2954-7FAF-8A2550652CA7}"/>
              </a:ext>
            </a:extLst>
          </p:cNvPr>
          <p:cNvSpPr txBox="1"/>
          <p:nvPr/>
        </p:nvSpPr>
        <p:spPr>
          <a:xfrm>
            <a:off x="9090931" y="6396985"/>
            <a:ext cx="3106058" cy="369332"/>
          </a:xfrm>
          <a:prstGeom prst="rect">
            <a:avLst/>
          </a:prstGeom>
          <a:solidFill>
            <a:schemeClr val="accent6"/>
          </a:solidFill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Oral Presentation ID: </a:t>
            </a:r>
            <a:endParaRPr lang="en-IN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777F4AE-7533-46A0-6359-F37C7C50406F}"/>
              </a:ext>
            </a:extLst>
          </p:cNvPr>
          <p:cNvSpPr txBox="1"/>
          <p:nvPr/>
        </p:nvSpPr>
        <p:spPr>
          <a:xfrm>
            <a:off x="9090931" y="6396985"/>
            <a:ext cx="3106058" cy="369332"/>
          </a:xfrm>
          <a:prstGeom prst="rect">
            <a:avLst/>
          </a:prstGeom>
          <a:solidFill>
            <a:schemeClr val="accent6"/>
          </a:solidFill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Oral Presentation ID: </a:t>
            </a:r>
            <a:endParaRPr lang="en-IN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37ACC82-7DDA-4629-4266-0C6396A0CF97}"/>
              </a:ext>
            </a:extLst>
          </p:cNvPr>
          <p:cNvSpPr/>
          <p:nvPr/>
        </p:nvSpPr>
        <p:spPr>
          <a:xfrm>
            <a:off x="-7256" y="6693585"/>
            <a:ext cx="12192000" cy="1524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AA2C3F5F-D935-F652-9DE3-DA85307440F5}"/>
              </a:ext>
            </a:extLst>
          </p:cNvPr>
          <p:cNvSpPr txBox="1">
            <a:spLocks noChangeArrowheads="1"/>
          </p:cNvSpPr>
          <p:nvPr/>
        </p:nvSpPr>
        <p:spPr>
          <a:xfrm>
            <a:off x="4322535" y="149226"/>
            <a:ext cx="2978150" cy="449262"/>
          </a:xfrm>
          <a:prstGeom prst="rect">
            <a:avLst/>
          </a:prstGeom>
        </p:spPr>
        <p:txBody>
          <a:bodyPr anchor="ctr"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marL="406400" indent="-406400" algn="ctr" eaLnBrk="1" hangingPunct="1">
              <a:lnSpc>
                <a:spcPct val="150000"/>
              </a:lnSpc>
            </a:pPr>
            <a:r>
              <a:rPr lang="en-IN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</a:t>
            </a:r>
            <a:endParaRPr lang="en-IN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FB4FE82-937B-3FE0-A1E3-4C6922B4D1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95625" y="6429146"/>
            <a:ext cx="5843588" cy="365125"/>
          </a:xfrm>
        </p:spPr>
        <p:txBody>
          <a:bodyPr/>
          <a:lstStyle/>
          <a:p>
            <a:pPr>
              <a:defRPr/>
            </a:pPr>
            <a:r>
              <a:rPr lang="en-IN" dirty="0"/>
              <a:t>19-20</a:t>
            </a:r>
            <a:r>
              <a:rPr lang="en-IN" baseline="30000" dirty="0"/>
              <a:t>th </a:t>
            </a:r>
            <a:r>
              <a:rPr lang="en-IN" dirty="0"/>
              <a:t>November 2026, DOPT, JIS University</a:t>
            </a:r>
          </a:p>
        </p:txBody>
      </p:sp>
    </p:spTree>
    <p:extLst>
      <p:ext uri="{BB962C8B-B14F-4D97-AF65-F5344CB8AC3E}">
        <p14:creationId xmlns:p14="http://schemas.microsoft.com/office/powerpoint/2010/main" val="4126570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2F8C088-665C-3FBF-6783-F8B000E5C549}"/>
              </a:ext>
            </a:extLst>
          </p:cNvPr>
          <p:cNvSpPr/>
          <p:nvPr/>
        </p:nvSpPr>
        <p:spPr>
          <a:xfrm>
            <a:off x="0" y="-4763"/>
            <a:ext cx="12192000" cy="1524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104EA69-8267-E9ED-7A6E-C34F9739F80C}"/>
              </a:ext>
            </a:extLst>
          </p:cNvPr>
          <p:cNvSpPr txBox="1"/>
          <p:nvPr/>
        </p:nvSpPr>
        <p:spPr>
          <a:xfrm>
            <a:off x="9090931" y="6396985"/>
            <a:ext cx="3106058" cy="369332"/>
          </a:xfrm>
          <a:prstGeom prst="rect">
            <a:avLst/>
          </a:prstGeom>
          <a:solidFill>
            <a:schemeClr val="accent6"/>
          </a:solidFill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Oral Presentation ID: </a:t>
            </a:r>
            <a:endParaRPr lang="en-IN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569E3B6-7A80-A6B3-5370-F297DD07483D}"/>
              </a:ext>
            </a:extLst>
          </p:cNvPr>
          <p:cNvSpPr txBox="1"/>
          <p:nvPr/>
        </p:nvSpPr>
        <p:spPr>
          <a:xfrm>
            <a:off x="9090931" y="6396985"/>
            <a:ext cx="3106058" cy="369332"/>
          </a:xfrm>
          <a:prstGeom prst="rect">
            <a:avLst/>
          </a:prstGeom>
          <a:solidFill>
            <a:schemeClr val="accent6"/>
          </a:solidFill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Oral Presentation ID: </a:t>
            </a:r>
            <a:endParaRPr lang="en-IN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20396AF-4C9D-A2FC-8AC5-9E3D12946A29}"/>
              </a:ext>
            </a:extLst>
          </p:cNvPr>
          <p:cNvSpPr/>
          <p:nvPr/>
        </p:nvSpPr>
        <p:spPr>
          <a:xfrm>
            <a:off x="-7256" y="6693585"/>
            <a:ext cx="12192000" cy="1524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1CBDFD32-FF66-9F2F-4866-39790F9909FE}"/>
              </a:ext>
            </a:extLst>
          </p:cNvPr>
          <p:cNvSpPr txBox="1">
            <a:spLocks noChangeArrowheads="1"/>
          </p:cNvSpPr>
          <p:nvPr/>
        </p:nvSpPr>
        <p:spPr>
          <a:xfrm>
            <a:off x="3901620" y="140378"/>
            <a:ext cx="4226379" cy="449262"/>
          </a:xfrm>
          <a:prstGeom prst="rect">
            <a:avLst/>
          </a:prstGeom>
        </p:spPr>
        <p:txBody>
          <a:bodyPr anchor="ctr"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marL="406400" indent="-406400" algn="ctr" eaLnBrk="1" hangingPunct="1">
              <a:lnSpc>
                <a:spcPct val="150000"/>
              </a:lnSpc>
            </a:pPr>
            <a:r>
              <a:rPr lang="en-IN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Aims and Objectives </a:t>
            </a:r>
            <a:endParaRPr lang="en-IN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E80369B-266A-D03B-6436-763EDDC857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95625" y="6429146"/>
            <a:ext cx="5843588" cy="365125"/>
          </a:xfrm>
        </p:spPr>
        <p:txBody>
          <a:bodyPr/>
          <a:lstStyle/>
          <a:p>
            <a:pPr>
              <a:defRPr/>
            </a:pPr>
            <a:r>
              <a:rPr lang="en-IN" dirty="0"/>
              <a:t>19-20</a:t>
            </a:r>
            <a:r>
              <a:rPr lang="en-IN" baseline="30000" dirty="0"/>
              <a:t>th </a:t>
            </a:r>
            <a:r>
              <a:rPr lang="en-IN" dirty="0"/>
              <a:t>November 2026, DOPT, JIS University</a:t>
            </a:r>
          </a:p>
        </p:txBody>
      </p:sp>
    </p:spTree>
    <p:extLst>
      <p:ext uri="{BB962C8B-B14F-4D97-AF65-F5344CB8AC3E}">
        <p14:creationId xmlns:p14="http://schemas.microsoft.com/office/powerpoint/2010/main" val="30083881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AA47C76-A5EE-05C4-0B5A-2AE275422202}"/>
              </a:ext>
            </a:extLst>
          </p:cNvPr>
          <p:cNvSpPr/>
          <p:nvPr/>
        </p:nvSpPr>
        <p:spPr>
          <a:xfrm>
            <a:off x="0" y="-4763"/>
            <a:ext cx="12192000" cy="1524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FBED42A-B79D-B7CB-CCB6-B26EA79018F3}"/>
              </a:ext>
            </a:extLst>
          </p:cNvPr>
          <p:cNvSpPr txBox="1"/>
          <p:nvPr/>
        </p:nvSpPr>
        <p:spPr>
          <a:xfrm>
            <a:off x="9090931" y="6396985"/>
            <a:ext cx="3106058" cy="369332"/>
          </a:xfrm>
          <a:prstGeom prst="rect">
            <a:avLst/>
          </a:prstGeom>
          <a:solidFill>
            <a:schemeClr val="accent6"/>
          </a:solidFill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Oral Presentation ID: </a:t>
            </a:r>
            <a:endParaRPr lang="en-IN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DA756AB-C166-BE18-9C4B-2C9D0F7FC950}"/>
              </a:ext>
            </a:extLst>
          </p:cNvPr>
          <p:cNvSpPr txBox="1"/>
          <p:nvPr/>
        </p:nvSpPr>
        <p:spPr>
          <a:xfrm>
            <a:off x="9090931" y="6396985"/>
            <a:ext cx="3106058" cy="369332"/>
          </a:xfrm>
          <a:prstGeom prst="rect">
            <a:avLst/>
          </a:prstGeom>
          <a:solidFill>
            <a:schemeClr val="accent6"/>
          </a:solidFill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Oral Presentation ID: </a:t>
            </a:r>
            <a:endParaRPr lang="en-IN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F8C8038-B605-1303-D237-06BF8004CFBA}"/>
              </a:ext>
            </a:extLst>
          </p:cNvPr>
          <p:cNvSpPr/>
          <p:nvPr/>
        </p:nvSpPr>
        <p:spPr>
          <a:xfrm>
            <a:off x="-7256" y="6693585"/>
            <a:ext cx="12192000" cy="1524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E5CCBA44-1DDA-381C-A089-AE560AFD7176}"/>
              </a:ext>
            </a:extLst>
          </p:cNvPr>
          <p:cNvSpPr txBox="1">
            <a:spLocks noChangeArrowheads="1"/>
          </p:cNvSpPr>
          <p:nvPr/>
        </p:nvSpPr>
        <p:spPr>
          <a:xfrm>
            <a:off x="3785506" y="151722"/>
            <a:ext cx="4763407" cy="449262"/>
          </a:xfrm>
          <a:prstGeom prst="rect">
            <a:avLst/>
          </a:prstGeom>
        </p:spPr>
        <p:txBody>
          <a:bodyPr anchor="ctr"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marL="406400" indent="-406400" eaLnBrk="1" hangingPunct="1">
              <a:lnSpc>
                <a:spcPct val="150000"/>
              </a:lnSpc>
            </a:pPr>
            <a:r>
              <a:rPr lang="en-IN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Materials and Methods </a:t>
            </a:r>
            <a:endParaRPr lang="en-IN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CFBF0BD-06CC-5EBB-5B04-80B5B3DC3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95625" y="6429146"/>
            <a:ext cx="5843588" cy="365125"/>
          </a:xfrm>
        </p:spPr>
        <p:txBody>
          <a:bodyPr/>
          <a:lstStyle/>
          <a:p>
            <a:pPr>
              <a:defRPr/>
            </a:pPr>
            <a:r>
              <a:rPr lang="en-IN" dirty="0"/>
              <a:t>19-20</a:t>
            </a:r>
            <a:r>
              <a:rPr lang="en-IN" baseline="30000" dirty="0"/>
              <a:t>th </a:t>
            </a:r>
            <a:r>
              <a:rPr lang="en-IN" dirty="0"/>
              <a:t>November 2026, DOPT, JIS University</a:t>
            </a:r>
          </a:p>
        </p:txBody>
      </p:sp>
    </p:spTree>
    <p:extLst>
      <p:ext uri="{BB962C8B-B14F-4D97-AF65-F5344CB8AC3E}">
        <p14:creationId xmlns:p14="http://schemas.microsoft.com/office/powerpoint/2010/main" val="20782096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D4FBEB2-6F34-967A-7281-800F3F920886}"/>
              </a:ext>
            </a:extLst>
          </p:cNvPr>
          <p:cNvSpPr/>
          <p:nvPr/>
        </p:nvSpPr>
        <p:spPr>
          <a:xfrm>
            <a:off x="0" y="-4763"/>
            <a:ext cx="12192000" cy="1524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1B2FDD-00FD-935B-63CC-D2B9E92CE571}"/>
              </a:ext>
            </a:extLst>
          </p:cNvPr>
          <p:cNvSpPr txBox="1"/>
          <p:nvPr/>
        </p:nvSpPr>
        <p:spPr>
          <a:xfrm>
            <a:off x="9090931" y="6396985"/>
            <a:ext cx="3106058" cy="369332"/>
          </a:xfrm>
          <a:prstGeom prst="rect">
            <a:avLst/>
          </a:prstGeom>
          <a:solidFill>
            <a:schemeClr val="accent6"/>
          </a:solidFill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Oral Presentation ID: </a:t>
            </a:r>
            <a:endParaRPr lang="en-IN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C6E1905-1F6E-9C10-8FF5-0C1A252B347D}"/>
              </a:ext>
            </a:extLst>
          </p:cNvPr>
          <p:cNvSpPr txBox="1"/>
          <p:nvPr/>
        </p:nvSpPr>
        <p:spPr>
          <a:xfrm>
            <a:off x="9090931" y="6396985"/>
            <a:ext cx="3106058" cy="369332"/>
          </a:xfrm>
          <a:prstGeom prst="rect">
            <a:avLst/>
          </a:prstGeom>
          <a:solidFill>
            <a:schemeClr val="accent6"/>
          </a:solidFill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Oral Presentation ID: </a:t>
            </a:r>
            <a:endParaRPr lang="en-IN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672623D-B95B-0523-1BED-7A5A9A436ABC}"/>
              </a:ext>
            </a:extLst>
          </p:cNvPr>
          <p:cNvSpPr/>
          <p:nvPr/>
        </p:nvSpPr>
        <p:spPr>
          <a:xfrm>
            <a:off x="-7256" y="6693585"/>
            <a:ext cx="12192000" cy="1524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1A2AA4A-185F-45BE-E71E-1DEAD9BE7901}"/>
              </a:ext>
            </a:extLst>
          </p:cNvPr>
          <p:cNvSpPr txBox="1">
            <a:spLocks noChangeArrowheads="1"/>
          </p:cNvSpPr>
          <p:nvPr/>
        </p:nvSpPr>
        <p:spPr>
          <a:xfrm>
            <a:off x="3495219" y="147638"/>
            <a:ext cx="4661809" cy="449262"/>
          </a:xfrm>
          <a:prstGeom prst="rect">
            <a:avLst/>
          </a:prstGeom>
        </p:spPr>
        <p:txBody>
          <a:bodyPr anchor="ctr"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marL="406400" indent="-406400" eaLnBrk="1" hangingPunct="1">
              <a:lnSpc>
                <a:spcPct val="150000"/>
              </a:lnSpc>
            </a:pPr>
            <a:r>
              <a:rPr lang="en-IN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Results and Discussion</a:t>
            </a:r>
            <a:endParaRPr lang="en-IN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3E406CD-CF5E-1297-4F21-1E1A2EF4BD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95625" y="6429146"/>
            <a:ext cx="5843588" cy="365125"/>
          </a:xfrm>
        </p:spPr>
        <p:txBody>
          <a:bodyPr/>
          <a:lstStyle/>
          <a:p>
            <a:pPr>
              <a:defRPr/>
            </a:pPr>
            <a:r>
              <a:rPr lang="en-IN" dirty="0"/>
              <a:t>19-20</a:t>
            </a:r>
            <a:r>
              <a:rPr lang="en-IN" baseline="30000" dirty="0"/>
              <a:t>th </a:t>
            </a:r>
            <a:r>
              <a:rPr lang="en-IN" dirty="0"/>
              <a:t>November 2026, DOPT, JIS University</a:t>
            </a:r>
          </a:p>
        </p:txBody>
      </p:sp>
    </p:spTree>
    <p:extLst>
      <p:ext uri="{BB962C8B-B14F-4D97-AF65-F5344CB8AC3E}">
        <p14:creationId xmlns:p14="http://schemas.microsoft.com/office/powerpoint/2010/main" val="8765576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8C8169C-7208-2989-DD5A-C837D3DC50DC}"/>
              </a:ext>
            </a:extLst>
          </p:cNvPr>
          <p:cNvSpPr/>
          <p:nvPr/>
        </p:nvSpPr>
        <p:spPr>
          <a:xfrm>
            <a:off x="0" y="-4763"/>
            <a:ext cx="12192000" cy="1524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6A0D15B-98E1-6850-744E-F7BADE8D6833}"/>
              </a:ext>
            </a:extLst>
          </p:cNvPr>
          <p:cNvSpPr txBox="1"/>
          <p:nvPr/>
        </p:nvSpPr>
        <p:spPr>
          <a:xfrm>
            <a:off x="9090931" y="6396985"/>
            <a:ext cx="3106058" cy="369332"/>
          </a:xfrm>
          <a:prstGeom prst="rect">
            <a:avLst/>
          </a:prstGeom>
          <a:solidFill>
            <a:schemeClr val="accent6"/>
          </a:solidFill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Oral Presentation ID: </a:t>
            </a:r>
            <a:endParaRPr lang="en-IN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68357FA-3E82-2727-FFB1-8275589C754C}"/>
              </a:ext>
            </a:extLst>
          </p:cNvPr>
          <p:cNvSpPr txBox="1"/>
          <p:nvPr/>
        </p:nvSpPr>
        <p:spPr>
          <a:xfrm>
            <a:off x="9090931" y="6396985"/>
            <a:ext cx="3106058" cy="369332"/>
          </a:xfrm>
          <a:prstGeom prst="rect">
            <a:avLst/>
          </a:prstGeom>
          <a:solidFill>
            <a:schemeClr val="accent6"/>
          </a:solidFill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Oral Presentation ID: </a:t>
            </a:r>
            <a:endParaRPr lang="en-IN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951B3FF-C743-9439-97DF-90E1D1FA246B}"/>
              </a:ext>
            </a:extLst>
          </p:cNvPr>
          <p:cNvSpPr/>
          <p:nvPr/>
        </p:nvSpPr>
        <p:spPr>
          <a:xfrm>
            <a:off x="-7256" y="6693585"/>
            <a:ext cx="12192000" cy="1524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40FDAAF-E06D-7054-702E-B8A4179A39AA}"/>
              </a:ext>
            </a:extLst>
          </p:cNvPr>
          <p:cNvSpPr txBox="1">
            <a:spLocks noChangeArrowheads="1"/>
          </p:cNvSpPr>
          <p:nvPr/>
        </p:nvSpPr>
        <p:spPr>
          <a:xfrm>
            <a:off x="3269793" y="137430"/>
            <a:ext cx="5397272" cy="449263"/>
          </a:xfrm>
          <a:prstGeom prst="rect">
            <a:avLst/>
          </a:prstGeom>
        </p:spPr>
        <p:txBody>
          <a:bodyPr anchor="ctr"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marL="406400" indent="-406400" eaLnBrk="1" hangingPunct="1">
              <a:lnSpc>
                <a:spcPct val="150000"/>
              </a:lnSpc>
            </a:pPr>
            <a:r>
              <a:rPr lang="en-IN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Summary and Conclusion </a:t>
            </a:r>
            <a:endParaRPr lang="en-IN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BB6DD98-50FE-1E69-AD4D-648F1F6965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95625" y="6429146"/>
            <a:ext cx="5843588" cy="365125"/>
          </a:xfrm>
        </p:spPr>
        <p:txBody>
          <a:bodyPr/>
          <a:lstStyle/>
          <a:p>
            <a:pPr>
              <a:defRPr/>
            </a:pPr>
            <a:r>
              <a:rPr lang="en-IN" dirty="0"/>
              <a:t>19-20</a:t>
            </a:r>
            <a:r>
              <a:rPr lang="en-IN" baseline="30000" dirty="0"/>
              <a:t>th </a:t>
            </a:r>
            <a:r>
              <a:rPr lang="en-IN" dirty="0"/>
              <a:t>November 2026, DOPT, JIS University</a:t>
            </a:r>
          </a:p>
        </p:txBody>
      </p:sp>
    </p:spTree>
    <p:extLst>
      <p:ext uri="{BB962C8B-B14F-4D97-AF65-F5344CB8AC3E}">
        <p14:creationId xmlns:p14="http://schemas.microsoft.com/office/powerpoint/2010/main" val="1215793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3ECE097-7598-5B02-F94C-4E6D3B0FA462}"/>
              </a:ext>
            </a:extLst>
          </p:cNvPr>
          <p:cNvSpPr/>
          <p:nvPr/>
        </p:nvSpPr>
        <p:spPr>
          <a:xfrm>
            <a:off x="0" y="-4763"/>
            <a:ext cx="12192000" cy="1524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670CAEC-8B57-4E40-5403-CE0760C47A84}"/>
              </a:ext>
            </a:extLst>
          </p:cNvPr>
          <p:cNvSpPr txBox="1"/>
          <p:nvPr/>
        </p:nvSpPr>
        <p:spPr>
          <a:xfrm>
            <a:off x="9090931" y="6396985"/>
            <a:ext cx="3106058" cy="369332"/>
          </a:xfrm>
          <a:prstGeom prst="rect">
            <a:avLst/>
          </a:prstGeom>
          <a:solidFill>
            <a:schemeClr val="accent6"/>
          </a:solidFill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Oral Presentation ID: </a:t>
            </a:r>
            <a:endParaRPr lang="en-IN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8AF9406-2A1D-0B76-AB84-3BDCBA5BCB81}"/>
              </a:ext>
            </a:extLst>
          </p:cNvPr>
          <p:cNvSpPr txBox="1"/>
          <p:nvPr/>
        </p:nvSpPr>
        <p:spPr>
          <a:xfrm>
            <a:off x="9090931" y="6396985"/>
            <a:ext cx="3106058" cy="369332"/>
          </a:xfrm>
          <a:prstGeom prst="rect">
            <a:avLst/>
          </a:prstGeom>
          <a:solidFill>
            <a:schemeClr val="accent6"/>
          </a:solidFill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Oral Presentation ID: </a:t>
            </a:r>
            <a:endParaRPr lang="en-IN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8C2A132-64D7-A6F0-A734-5BC7C03E6188}"/>
              </a:ext>
            </a:extLst>
          </p:cNvPr>
          <p:cNvSpPr/>
          <p:nvPr/>
        </p:nvSpPr>
        <p:spPr>
          <a:xfrm>
            <a:off x="-7256" y="6693585"/>
            <a:ext cx="12192000" cy="1524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5EBFDEF1-7079-F1E7-EABD-089871B5BDC9}"/>
              </a:ext>
            </a:extLst>
          </p:cNvPr>
          <p:cNvSpPr txBox="1">
            <a:spLocks noChangeArrowheads="1"/>
          </p:cNvSpPr>
          <p:nvPr/>
        </p:nvSpPr>
        <p:spPr>
          <a:xfrm>
            <a:off x="2941866" y="151271"/>
            <a:ext cx="6903811" cy="449263"/>
          </a:xfrm>
          <a:prstGeom prst="rect">
            <a:avLst/>
          </a:prstGeom>
        </p:spPr>
        <p:txBody>
          <a:bodyPr anchor="ctr"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marL="406400" indent="-406400" eaLnBrk="1" hangingPunct="1">
              <a:lnSpc>
                <a:spcPct val="150000"/>
              </a:lnSpc>
            </a:pPr>
            <a:r>
              <a:rPr lang="en-IN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Acknowledgement and References 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8A386BC-16F9-93A3-32A1-1F07236C2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95625" y="6429146"/>
            <a:ext cx="5843588" cy="365125"/>
          </a:xfrm>
        </p:spPr>
        <p:txBody>
          <a:bodyPr/>
          <a:lstStyle/>
          <a:p>
            <a:pPr>
              <a:defRPr/>
            </a:pPr>
            <a:r>
              <a:rPr lang="en-IN" dirty="0"/>
              <a:t>19-20</a:t>
            </a:r>
            <a:r>
              <a:rPr lang="en-IN" baseline="30000" dirty="0"/>
              <a:t>th </a:t>
            </a:r>
            <a:r>
              <a:rPr lang="en-IN" dirty="0"/>
              <a:t>November 2026, DOPT, JIS University</a:t>
            </a:r>
          </a:p>
        </p:txBody>
      </p:sp>
    </p:spTree>
    <p:extLst>
      <p:ext uri="{BB962C8B-B14F-4D97-AF65-F5344CB8AC3E}">
        <p14:creationId xmlns:p14="http://schemas.microsoft.com/office/powerpoint/2010/main" val="35844703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182</Words>
  <Application>Microsoft Office PowerPoint</Application>
  <PresentationFormat>Widescreen</PresentationFormat>
  <Paragraphs>32</Paragraphs>
  <Slides>7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Yu Gothic</vt:lpstr>
      <vt:lpstr>Arial</vt:lpstr>
      <vt:lpstr>Calibri</vt:lpstr>
      <vt:lpstr>Calibri Light</vt:lpstr>
      <vt:lpstr>Times New Roman</vt:lpstr>
      <vt:lpstr>Office Theme</vt:lpstr>
      <vt:lpstr>think-cell Slide</vt:lpstr>
      <vt:lpstr>TITLE OF THE PRESENTATION (Shall be in bold uppercase)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THE PRESENTATION (Shall be in bold uppercase) </dc:title>
  <dc:creator>ARINDAM MAITY</dc:creator>
  <cp:lastModifiedBy>csir.arindam@gmail.com</cp:lastModifiedBy>
  <cp:revision>3</cp:revision>
  <dcterms:created xsi:type="dcterms:W3CDTF">2023-07-10T09:00:36Z</dcterms:created>
  <dcterms:modified xsi:type="dcterms:W3CDTF">2026-09-07T10:07:17Z</dcterms:modified>
</cp:coreProperties>
</file>